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  <p:sldId id="272" r:id="rId20"/>
    <p:sldId id="277" r:id="rId21"/>
    <p:sldId id="273" r:id="rId22"/>
    <p:sldId id="276" r:id="rId23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8A655-EC2B-4210-B34D-A6876048AF1F}" type="datetimeFigureOut">
              <a:rPr lang="es-MX" smtClean="0"/>
              <a:t>27/07/2010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096B0-BDA2-4A22-9C75-D875689C208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96B0-BDA2-4A22-9C75-D875689C2087}" type="slidenum">
              <a:rPr lang="es-MX" smtClean="0"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E40B-0E89-487D-B4BF-3E6BCB688074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6D96-C669-465D-8D8E-FABB24AD915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y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: </a:t>
            </a:r>
            <a:r>
              <a:rPr lang="en-US" dirty="0" err="1" smtClean="0"/>
              <a:t>oferta</a:t>
            </a:r>
            <a:r>
              <a:rPr lang="en-US" dirty="0" smtClean="0"/>
              <a:t> no </a:t>
            </a:r>
            <a:r>
              <a:rPr lang="en-US" dirty="0" err="1" smtClean="0"/>
              <a:t>admisible</a:t>
            </a:r>
            <a:endParaRPr lang="es-C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9675" y="1600200"/>
            <a:ext cx="7764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Callout 3"/>
          <p:cNvSpPr/>
          <p:nvPr/>
        </p:nvSpPr>
        <p:spPr>
          <a:xfrm>
            <a:off x="3276600" y="3200400"/>
            <a:ext cx="33528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extemporanea</a:t>
            </a:r>
            <a:r>
              <a:rPr lang="en-US" dirty="0" smtClean="0"/>
              <a:t>: No </a:t>
            </a:r>
            <a:r>
              <a:rPr lang="en-US" dirty="0" err="1" smtClean="0"/>
              <a:t>admisible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general</a:t>
            </a:r>
            <a:endParaRPr lang="es-CR" dirty="0"/>
          </a:p>
        </p:txBody>
      </p:sp>
      <p:sp>
        <p:nvSpPr>
          <p:cNvPr id="5" name="Down Arrow Callout 4"/>
          <p:cNvSpPr/>
          <p:nvPr/>
        </p:nvSpPr>
        <p:spPr>
          <a:xfrm>
            <a:off x="6477000" y="5029200"/>
            <a:ext cx="22098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en-US" dirty="0" err="1" smtClean="0"/>
              <a:t>Guardar</a:t>
            </a:r>
            <a:r>
              <a:rPr lang="en-US" dirty="0" smtClean="0"/>
              <a:t> y </a:t>
            </a:r>
            <a:r>
              <a:rPr lang="en-US" dirty="0" err="1" smtClean="0"/>
              <a:t>finalizar</a:t>
            </a:r>
            <a:r>
              <a:rPr lang="en-US" dirty="0" smtClean="0"/>
              <a:t> el </a:t>
            </a:r>
            <a:r>
              <a:rPr lang="en-US" dirty="0" err="1" smtClean="0"/>
              <a:t>analisis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Confirmación</a:t>
            </a:r>
            <a:r>
              <a:rPr lang="en-US" dirty="0" smtClean="0"/>
              <a:t> del </a:t>
            </a:r>
            <a:r>
              <a:rPr lang="en-US" dirty="0" err="1" smtClean="0"/>
              <a:t>analisis</a:t>
            </a:r>
            <a:endParaRPr lang="es-C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3902" y="1600200"/>
            <a:ext cx="60961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Confirmar</a:t>
            </a:r>
            <a:r>
              <a:rPr lang="en-US" dirty="0" smtClean="0"/>
              <a:t> </a:t>
            </a:r>
            <a:r>
              <a:rPr lang="en-US" dirty="0" err="1" smtClean="0"/>
              <a:t>finalización</a:t>
            </a:r>
            <a:r>
              <a:rPr lang="en-US" dirty="0" smtClean="0"/>
              <a:t> de </a:t>
            </a:r>
            <a:r>
              <a:rPr lang="en-US" dirty="0" err="1" smtClean="0"/>
              <a:t>analisis</a:t>
            </a:r>
            <a:endParaRPr lang="es-C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7261" y="1600200"/>
            <a:ext cx="60894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Callout 3"/>
          <p:cNvSpPr/>
          <p:nvPr/>
        </p:nvSpPr>
        <p:spPr>
          <a:xfrm>
            <a:off x="6248400" y="4572000"/>
            <a:ext cx="19050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finalizar</a:t>
            </a:r>
            <a:r>
              <a:rPr lang="en-US" dirty="0" smtClean="0"/>
              <a:t> la </a:t>
            </a:r>
            <a:r>
              <a:rPr lang="en-US" dirty="0" err="1" smtClean="0"/>
              <a:t>oferta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finalizado</a:t>
            </a:r>
            <a:endParaRPr lang="es-C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02553"/>
            <a:ext cx="8229600" cy="452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Callout 3"/>
          <p:cNvSpPr/>
          <p:nvPr/>
        </p:nvSpPr>
        <p:spPr>
          <a:xfrm>
            <a:off x="7086600" y="2590800"/>
            <a:ext cx="205740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finalizado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visualizado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</a:t>
            </a:r>
            <a:r>
              <a:rPr lang="en-US" dirty="0" err="1" smtClean="0"/>
              <a:t>inadmisible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: </a:t>
            </a:r>
            <a:r>
              <a:rPr lang="en-US" dirty="0" err="1" smtClean="0"/>
              <a:t>admisibilidad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s-C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746" y="1600200"/>
            <a:ext cx="82005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Callout 3"/>
          <p:cNvSpPr/>
          <p:nvPr/>
        </p:nvSpPr>
        <p:spPr>
          <a:xfrm>
            <a:off x="7343336" y="4128868"/>
            <a:ext cx="1752600" cy="990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Iniciar</a:t>
            </a:r>
            <a:r>
              <a:rPr lang="en-US" dirty="0" smtClean="0"/>
              <a:t> el </a:t>
            </a:r>
            <a:r>
              <a:rPr lang="en-US" dirty="0" err="1" smtClean="0"/>
              <a:t>analisis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puntaje</a:t>
            </a:r>
            <a:r>
              <a:rPr lang="en-US" dirty="0" smtClean="0"/>
              <a:t> </a:t>
            </a:r>
            <a:r>
              <a:rPr lang="en-US" dirty="0" err="1" smtClean="0"/>
              <a:t>manualmente</a:t>
            </a:r>
            <a:endParaRPr lang="es-CR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92410" y="1600200"/>
            <a:ext cx="6359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Callout 3"/>
          <p:cNvSpPr/>
          <p:nvPr/>
        </p:nvSpPr>
        <p:spPr>
          <a:xfrm>
            <a:off x="5943600" y="4800600"/>
            <a:ext cx="3200400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factor “</a:t>
            </a:r>
            <a:r>
              <a:rPr lang="en-US" dirty="0" err="1" smtClean="0"/>
              <a:t>Certificaciones</a:t>
            </a:r>
            <a:r>
              <a:rPr lang="en-US" dirty="0" smtClean="0"/>
              <a:t> d la </a:t>
            </a:r>
            <a:r>
              <a:rPr lang="en-US" dirty="0" err="1" smtClean="0"/>
              <a:t>empresa</a:t>
            </a:r>
            <a:r>
              <a:rPr lang="en-US" dirty="0" smtClean="0"/>
              <a:t>”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evaluación</a:t>
            </a:r>
            <a:r>
              <a:rPr lang="en-US" dirty="0" smtClean="0"/>
              <a:t> manual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inadmisible</a:t>
            </a:r>
            <a:r>
              <a:rPr lang="en-US" dirty="0" smtClean="0"/>
              <a:t>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#2</a:t>
            </a:r>
            <a:endParaRPr lang="es-C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00586" y="1600200"/>
            <a:ext cx="49428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Callout 3"/>
          <p:cNvSpPr/>
          <p:nvPr/>
        </p:nvSpPr>
        <p:spPr>
          <a:xfrm>
            <a:off x="914400" y="3886200"/>
            <a:ext cx="3352800" cy="990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línea</a:t>
            </a:r>
            <a:r>
              <a:rPr lang="en-US" dirty="0" smtClean="0"/>
              <a:t> #2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admisible</a:t>
            </a:r>
            <a:endParaRPr lang="es-CR" dirty="0"/>
          </a:p>
        </p:txBody>
      </p:sp>
      <p:sp>
        <p:nvSpPr>
          <p:cNvPr id="5" name="Down Arrow Callout 4"/>
          <p:cNvSpPr/>
          <p:nvPr/>
        </p:nvSpPr>
        <p:spPr>
          <a:xfrm>
            <a:off x="6096000" y="5943600"/>
            <a:ext cx="2286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en-US" dirty="0" err="1" smtClean="0"/>
              <a:t>Finalizar</a:t>
            </a:r>
            <a:r>
              <a:rPr lang="en-US" dirty="0" smtClean="0"/>
              <a:t> el </a:t>
            </a:r>
            <a:r>
              <a:rPr lang="en-US" dirty="0" err="1" smtClean="0"/>
              <a:t>analisis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Refrescar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endParaRPr lang="es-C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875229"/>
            <a:ext cx="8229600" cy="39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Refrescar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endParaRPr lang="es-CR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1295400"/>
            <a:ext cx="8153400" cy="442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Callout 3"/>
          <p:cNvSpPr/>
          <p:nvPr/>
        </p:nvSpPr>
        <p:spPr>
          <a:xfrm>
            <a:off x="609600" y="5257800"/>
            <a:ext cx="3048000" cy="762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Clic</a:t>
            </a:r>
            <a:r>
              <a:rPr lang="en-US" dirty="0" smtClean="0"/>
              <a:t> en “</a:t>
            </a:r>
            <a:r>
              <a:rPr lang="en-US" dirty="0" err="1" smtClean="0"/>
              <a:t>Actualizar</a:t>
            </a:r>
            <a:r>
              <a:rPr lang="en-US" dirty="0" smtClean="0"/>
              <a:t> </a:t>
            </a:r>
            <a:r>
              <a:rPr lang="en-US" dirty="0" err="1" smtClean="0"/>
              <a:t>cuadro</a:t>
            </a:r>
            <a:r>
              <a:rPr lang="en-US" dirty="0" smtClean="0"/>
              <a:t>”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refrescar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endParaRPr lang="es-CR" dirty="0"/>
          </a:p>
        </p:txBody>
      </p:sp>
      <p:sp>
        <p:nvSpPr>
          <p:cNvPr id="13" name="Right Arrow Callout 12"/>
          <p:cNvSpPr/>
          <p:nvPr/>
        </p:nvSpPr>
        <p:spPr>
          <a:xfrm rot="1448766">
            <a:off x="5877050" y="2275159"/>
            <a:ext cx="1600200" cy="762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Descargar</a:t>
            </a:r>
            <a:r>
              <a:rPr lang="en-US" dirty="0" smtClean="0"/>
              <a:t>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: </a:t>
            </a:r>
            <a:r>
              <a:rPr lang="en-US" dirty="0" err="1" smtClean="0"/>
              <a:t>Ingreso</a:t>
            </a:r>
            <a:endParaRPr lang="es-C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294127"/>
            <a:ext cx="8229600" cy="313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62800" y="4724400"/>
            <a:ext cx="1371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Pentagon 5"/>
          <p:cNvSpPr/>
          <p:nvPr/>
        </p:nvSpPr>
        <p:spPr>
          <a:xfrm>
            <a:off x="5195668" y="4606700"/>
            <a:ext cx="18928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acceder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ofertas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r>
              <a:rPr lang="en-US" dirty="0" smtClean="0"/>
              <a:t> </a:t>
            </a:r>
            <a:r>
              <a:rPr lang="en-US" dirty="0" err="1" smtClean="0"/>
              <a:t>finalizado</a:t>
            </a:r>
            <a:endParaRPr lang="es-C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37712"/>
            <a:ext cx="8229600" cy="445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Callout 5"/>
          <p:cNvSpPr/>
          <p:nvPr/>
        </p:nvSpPr>
        <p:spPr>
          <a:xfrm>
            <a:off x="6248400" y="1676400"/>
            <a:ext cx="2286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Generar</a:t>
            </a:r>
            <a:r>
              <a:rPr lang="en-US" dirty="0" smtClean="0"/>
              <a:t> </a:t>
            </a:r>
            <a:r>
              <a:rPr lang="en-US" dirty="0" err="1" smtClean="0"/>
              <a:t>recomendación</a:t>
            </a:r>
            <a:r>
              <a:rPr lang="en-US" dirty="0" smtClean="0"/>
              <a:t> de </a:t>
            </a:r>
            <a:r>
              <a:rPr lang="en-US" dirty="0" err="1" smtClean="0"/>
              <a:t>adjudicación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r>
              <a:rPr lang="en-US" dirty="0" smtClean="0"/>
              <a:t> </a:t>
            </a:r>
            <a:r>
              <a:rPr lang="en-US" dirty="0" err="1" smtClean="0"/>
              <a:t>descargado</a:t>
            </a:r>
            <a:endParaRPr lang="es-C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92318" y="1600200"/>
            <a:ext cx="3559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Practica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Iniciar</a:t>
            </a:r>
            <a:r>
              <a:rPr lang="en-US" dirty="0" smtClean="0"/>
              <a:t> el </a:t>
            </a:r>
            <a:r>
              <a:rPr lang="en-US" dirty="0" err="1" smtClean="0"/>
              <a:t>analisis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oferta</a:t>
            </a:r>
            <a:r>
              <a:rPr lang="en-US" dirty="0" smtClean="0"/>
              <a:t> y </a:t>
            </a:r>
            <a:r>
              <a:rPr lang="en-US" dirty="0" err="1" smtClean="0"/>
              <a:t>ponerla</a:t>
            </a:r>
            <a:r>
              <a:rPr lang="en-US" dirty="0" smtClean="0"/>
              <a:t> </a:t>
            </a:r>
            <a:r>
              <a:rPr lang="en-US" dirty="0" err="1" smtClean="0"/>
              <a:t>inadmisible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general</a:t>
            </a:r>
          </a:p>
          <a:p>
            <a:r>
              <a:rPr lang="en-US" dirty="0" err="1" smtClean="0"/>
              <a:t>Iniciar</a:t>
            </a:r>
            <a:r>
              <a:rPr lang="en-US" dirty="0" smtClean="0"/>
              <a:t> el </a:t>
            </a:r>
            <a:r>
              <a:rPr lang="en-US" dirty="0" err="1" smtClean="0"/>
              <a:t>analisis</a:t>
            </a:r>
            <a:r>
              <a:rPr lang="en-US" dirty="0" smtClean="0"/>
              <a:t> de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oferta</a:t>
            </a:r>
            <a:r>
              <a:rPr lang="en-US" dirty="0" smtClean="0"/>
              <a:t> y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inadmisible</a:t>
            </a:r>
            <a:endParaRPr lang="en-US" dirty="0" smtClean="0"/>
          </a:p>
          <a:p>
            <a:r>
              <a:rPr lang="en-US" dirty="0" err="1" smtClean="0"/>
              <a:t>Actualizar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endParaRPr lang="en-US" dirty="0" smtClean="0"/>
          </a:p>
          <a:p>
            <a:r>
              <a:rPr lang="en-US" dirty="0" err="1" smtClean="0"/>
              <a:t>Descargar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endParaRPr lang="en-US" dirty="0" smtClean="0"/>
          </a:p>
          <a:p>
            <a:r>
              <a:rPr lang="en-US" dirty="0" err="1" smtClean="0"/>
              <a:t>Finalizar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smtClean="0"/>
              <a:t>comparativo</a:t>
            </a:r>
            <a:endParaRPr lang="es-C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: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endParaRPr lang="es-C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289745"/>
            <a:ext cx="8229600" cy="31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5257800"/>
            <a:ext cx="1295400" cy="228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Pentagon 5"/>
          <p:cNvSpPr/>
          <p:nvPr/>
        </p:nvSpPr>
        <p:spPr>
          <a:xfrm>
            <a:off x="1842868" y="5119468"/>
            <a:ext cx="19812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Clic</a:t>
            </a:r>
            <a:r>
              <a:rPr lang="en-US" dirty="0" smtClean="0"/>
              <a:t> en “</a:t>
            </a:r>
            <a:r>
              <a:rPr lang="en-US" dirty="0" err="1" smtClean="0"/>
              <a:t>Apertura</a:t>
            </a:r>
            <a:r>
              <a:rPr lang="en-US" dirty="0" smtClean="0"/>
              <a:t>”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: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r>
              <a:rPr lang="en-US" dirty="0" smtClean="0"/>
              <a:t> </a:t>
            </a:r>
            <a:endParaRPr lang="es-C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888425"/>
            <a:ext cx="8229600" cy="39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entagon 3"/>
          <p:cNvSpPr/>
          <p:nvPr/>
        </p:nvSpPr>
        <p:spPr>
          <a:xfrm>
            <a:off x="3160544" y="5376204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Clic</a:t>
            </a:r>
            <a:r>
              <a:rPr lang="en-US" dirty="0" smtClean="0"/>
              <a:t> en “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r>
              <a:rPr lang="en-US" dirty="0" smtClean="0"/>
              <a:t>”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: </a:t>
            </a:r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comparativo</a:t>
            </a:r>
            <a:endParaRPr lang="es-CR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26891" y="1600200"/>
            <a:ext cx="58902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entagon 3"/>
          <p:cNvSpPr/>
          <p:nvPr/>
        </p:nvSpPr>
        <p:spPr>
          <a:xfrm>
            <a:off x="3657600" y="3581400"/>
            <a:ext cx="18288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Detalles</a:t>
            </a:r>
            <a:r>
              <a:rPr lang="en-US" dirty="0" smtClean="0"/>
              <a:t> de </a:t>
            </a:r>
            <a:r>
              <a:rPr lang="en-US" dirty="0" err="1" smtClean="0"/>
              <a:t>evaluación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extemporanea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Iniciar</a:t>
            </a:r>
            <a:r>
              <a:rPr lang="en-US" dirty="0" smtClean="0"/>
              <a:t> el </a:t>
            </a:r>
            <a:r>
              <a:rPr lang="en-US" dirty="0" err="1" smtClean="0"/>
              <a:t>analisis</a:t>
            </a:r>
            <a:endParaRPr lang="en-US" dirty="0" smtClean="0"/>
          </a:p>
          <a:p>
            <a:r>
              <a:rPr lang="en-US" dirty="0" err="1" smtClean="0"/>
              <a:t>Introducir</a:t>
            </a:r>
            <a:r>
              <a:rPr lang="en-US" dirty="0" smtClean="0"/>
              <a:t> la </a:t>
            </a:r>
            <a:r>
              <a:rPr lang="en-US" dirty="0" err="1" smtClean="0"/>
              <a:t>admisibilidad</a:t>
            </a:r>
            <a:r>
              <a:rPr lang="en-US" dirty="0" smtClean="0"/>
              <a:t> general</a:t>
            </a:r>
          </a:p>
          <a:p>
            <a:r>
              <a:rPr lang="en-US" dirty="0" err="1" smtClean="0"/>
              <a:t>Confirmación</a:t>
            </a:r>
            <a:r>
              <a:rPr lang="en-US" dirty="0" smtClean="0"/>
              <a:t> del </a:t>
            </a:r>
            <a:r>
              <a:rPr lang="en-US" dirty="0" err="1" smtClean="0"/>
              <a:t>analisis</a:t>
            </a:r>
            <a:endParaRPr lang="es-C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: </a:t>
            </a:r>
            <a:r>
              <a:rPr lang="en-US" dirty="0" err="1" smtClean="0"/>
              <a:t>Inicio</a:t>
            </a:r>
            <a:r>
              <a:rPr lang="en-US" dirty="0" smtClean="0"/>
              <a:t> de </a:t>
            </a:r>
            <a:r>
              <a:rPr lang="en-US" dirty="0" err="1" smtClean="0"/>
              <a:t>analisis</a:t>
            </a:r>
            <a:r>
              <a:rPr lang="en-US" dirty="0" smtClean="0"/>
              <a:t> de </a:t>
            </a:r>
            <a:r>
              <a:rPr lang="en-US" dirty="0" err="1" smtClean="0"/>
              <a:t>oferta</a:t>
            </a:r>
            <a:endParaRPr lang="es-C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884076"/>
            <a:ext cx="8229600" cy="39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Callout 3"/>
          <p:cNvSpPr/>
          <p:nvPr/>
        </p:nvSpPr>
        <p:spPr>
          <a:xfrm>
            <a:off x="1405596" y="4094872"/>
            <a:ext cx="24384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de </a:t>
            </a:r>
            <a:r>
              <a:rPr lang="en-US" dirty="0" err="1" smtClean="0"/>
              <a:t>oferta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Iniciar</a:t>
            </a:r>
            <a:r>
              <a:rPr lang="en-US" dirty="0" smtClean="0"/>
              <a:t> un </a:t>
            </a:r>
            <a:r>
              <a:rPr lang="en-US" dirty="0" err="1" smtClean="0"/>
              <a:t>analisis</a:t>
            </a:r>
            <a:endParaRPr lang="es-C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33525" y="2029619"/>
            <a:ext cx="60769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entagon 3"/>
          <p:cNvSpPr/>
          <p:nvPr/>
        </p:nvSpPr>
        <p:spPr>
          <a:xfrm>
            <a:off x="1219200" y="5105400"/>
            <a:ext cx="27432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responsable</a:t>
            </a:r>
            <a:r>
              <a:rPr lang="en-US" dirty="0" smtClean="0"/>
              <a:t> y </a:t>
            </a:r>
            <a:r>
              <a:rPr lang="en-US" dirty="0" err="1" smtClean="0"/>
              <a:t>descripción</a:t>
            </a:r>
            <a:r>
              <a:rPr lang="en-US" dirty="0" smtClean="0"/>
              <a:t> de </a:t>
            </a:r>
            <a:r>
              <a:rPr lang="en-US" dirty="0" err="1" smtClean="0"/>
              <a:t>analisis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iniciado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oferta</a:t>
            </a:r>
            <a:r>
              <a:rPr lang="en-US" dirty="0" smtClean="0"/>
              <a:t> #2</a:t>
            </a:r>
            <a:endParaRPr lang="es-C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818" y="1600200"/>
            <a:ext cx="8170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Callout 4"/>
          <p:cNvSpPr/>
          <p:nvPr/>
        </p:nvSpPr>
        <p:spPr>
          <a:xfrm>
            <a:off x="7365612" y="1828800"/>
            <a:ext cx="1752600" cy="2133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responsible del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en “</a:t>
            </a:r>
            <a:r>
              <a:rPr lang="en-US" dirty="0" err="1" smtClean="0"/>
              <a:t>Editar</a:t>
            </a:r>
            <a:r>
              <a:rPr lang="en-US" dirty="0" smtClean="0"/>
              <a:t>”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Compra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TemaComprared</Template>
  <TotalTime>238</TotalTime>
  <Words>284</Words>
  <Application>Microsoft Office PowerPoint</Application>
  <PresentationFormat>Presentación en pantalla (4:3)</PresentationFormat>
  <Paragraphs>70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TemaComprared</vt:lpstr>
      <vt:lpstr>Analisis y cuadro comparativo</vt:lpstr>
      <vt:lpstr>Analisis : Ingreso</vt:lpstr>
      <vt:lpstr>Analisis : Ingreso </vt:lpstr>
      <vt:lpstr>Analisis : Ver cuadro comparativo </vt:lpstr>
      <vt:lpstr>Analisis : Cuadro comparativo</vt:lpstr>
      <vt:lpstr>Ejemplo: Oferta extemporanea</vt:lpstr>
      <vt:lpstr>Analisis : Inicio de analisis de oferta</vt:lpstr>
      <vt:lpstr>Iniciar un analisis</vt:lpstr>
      <vt:lpstr>Un analisis iniciado para la oferta #2</vt:lpstr>
      <vt:lpstr>Analisis : oferta no admisible</vt:lpstr>
      <vt:lpstr>Confirmación del analisis</vt:lpstr>
      <vt:lpstr>Confirmar finalización de analisis</vt:lpstr>
      <vt:lpstr>Analisis finalizado</vt:lpstr>
      <vt:lpstr>Ejemplo: Poner oferta por línea inadmisible</vt:lpstr>
      <vt:lpstr>Analisis : admisibilidad por líneas</vt:lpstr>
      <vt:lpstr>Poner puntaje manualmente</vt:lpstr>
      <vt:lpstr>Poner inadmisible oferta para linea #2</vt:lpstr>
      <vt:lpstr>Refrescar el cuadro comparativo</vt:lpstr>
      <vt:lpstr>Refrescar el cuadro comparativo</vt:lpstr>
      <vt:lpstr>Cuadro comparativo finalizado</vt:lpstr>
      <vt:lpstr>Cuadro comparativo descargado</vt:lpstr>
      <vt:lpstr>Practica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Wagner </cp:lastModifiedBy>
  <cp:revision>53</cp:revision>
  <dcterms:created xsi:type="dcterms:W3CDTF">2010-05-18T01:32:52Z</dcterms:created>
  <dcterms:modified xsi:type="dcterms:W3CDTF">2010-07-27T14:55:32Z</dcterms:modified>
</cp:coreProperties>
</file>